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4469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4" name="3 Imagen" descr="IMG-20181121-WA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500174"/>
            <a:ext cx="4357694" cy="435769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42910" y="150017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b="1" dirty="0" smtClean="0"/>
              <a:t>Muestra en MUSEO </a:t>
            </a:r>
            <a:r>
              <a:rPr lang="es-AR" b="1" dirty="0" err="1" smtClean="0"/>
              <a:t>MACU</a:t>
            </a:r>
            <a:endParaRPr lang="es-A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3" name="Picture 3" descr="C:\documentos Extensión\AA Fotos celu\otras 2017\IMG-20181205-WA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312805"/>
            <a:ext cx="6143876" cy="3402211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000100" y="1643050"/>
            <a:ext cx="780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REUNIÓN DE CIERRE 2018 Y DEFINICIÓN DEL PRIMER CIRCUITO A IMPLEMENTAR</a:t>
            </a:r>
            <a:endParaRPr lang="es-A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00034" y="1071547"/>
            <a:ext cx="8286808" cy="4985980"/>
          </a:xfrm>
          <a:prstGeom prst="rect">
            <a:avLst/>
          </a:prstGeom>
          <a:noFill/>
        </p:spPr>
        <p:txBody>
          <a:bodyPr wrap="square" lIns="36000" tIns="0" rIns="36000" bIns="0" numCol="4" spcCol="72000" rtlCol="0">
            <a:spAutoFit/>
          </a:bodyPr>
          <a:lstStyle/>
          <a:p>
            <a:r>
              <a:rPr lang="es-ES" sz="1200" dirty="0" smtClean="0"/>
              <a:t>Directora de Proyecto: Lic. Inés </a:t>
            </a:r>
            <a:r>
              <a:rPr lang="es-ES" sz="1200" dirty="0" err="1" smtClean="0"/>
              <a:t>Rozze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>Coordinación Restauración y Conservación: Prof. Víctor Barrera. Prof. Héctor </a:t>
            </a:r>
            <a:r>
              <a:rPr lang="es-ES" sz="1200" dirty="0" err="1" smtClean="0"/>
              <a:t>Chalub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>Coordinación Circuitos turísticos: Lic. Federico Leguizamón. Lic. Carolina Albarracín.</a:t>
            </a:r>
            <a:br>
              <a:rPr lang="es-ES" sz="1200" dirty="0" smtClean="0"/>
            </a:br>
            <a:r>
              <a:rPr lang="es-ES" sz="1200" dirty="0" smtClean="0"/>
              <a:t>Coordinación Patrimonio Cultural: Lic. Milagros </a:t>
            </a:r>
            <a:r>
              <a:rPr lang="es-ES" sz="1200" dirty="0" err="1" smtClean="0"/>
              <a:t>Ortíz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>Coordinación Registro Fotográfico: Prof. Verónica </a:t>
            </a:r>
            <a:r>
              <a:rPr lang="es-ES" sz="1200" dirty="0" err="1" smtClean="0"/>
              <a:t>Maggi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>Coordinación relevamiento: Prof. Mario </a:t>
            </a:r>
            <a:r>
              <a:rPr lang="es-ES" sz="1200" dirty="0" err="1" smtClean="0"/>
              <a:t>Marmaj</a:t>
            </a:r>
            <a:endParaRPr lang="es-ES" sz="1200" dirty="0" smtClean="0"/>
          </a:p>
          <a:p>
            <a:endParaRPr lang="es-AR" sz="1200" dirty="0" smtClean="0"/>
          </a:p>
          <a:p>
            <a:r>
              <a:rPr lang="es-ES" sz="1200" b="1" u="sng" dirty="0" smtClean="0"/>
              <a:t>JORNADAS DE RELEVAMIENTO</a:t>
            </a:r>
            <a:endParaRPr lang="es-AR" sz="1200" dirty="0" smtClean="0"/>
          </a:p>
          <a:p>
            <a:r>
              <a:rPr lang="es-AR" sz="1200" b="1" dirty="0" smtClean="0"/>
              <a:t>Coordinación  de Relevamiento</a:t>
            </a:r>
            <a:r>
              <a:rPr lang="es-AR" sz="1200" dirty="0" smtClean="0"/>
              <a:t>:</a:t>
            </a:r>
          </a:p>
          <a:p>
            <a:r>
              <a:rPr lang="es-AR" sz="1200" dirty="0" smtClean="0"/>
              <a:t>Lic. Mario </a:t>
            </a:r>
            <a:r>
              <a:rPr lang="es-AR" sz="1200" dirty="0" err="1" smtClean="0"/>
              <a:t>Marmaj</a:t>
            </a:r>
            <a:r>
              <a:rPr lang="es-AR" sz="1200" dirty="0" smtClean="0"/>
              <a:t>.</a:t>
            </a:r>
          </a:p>
          <a:p>
            <a:r>
              <a:rPr lang="es-AR" sz="1200" b="1" dirty="0" smtClean="0"/>
              <a:t>Equipo de Estudiantes</a:t>
            </a:r>
            <a:r>
              <a:rPr lang="es-AR" sz="1200" dirty="0" smtClean="0"/>
              <a:t>:</a:t>
            </a:r>
          </a:p>
          <a:p>
            <a:r>
              <a:rPr lang="es-AR" sz="1200" dirty="0" smtClean="0"/>
              <a:t>Julia Cecilia Andreu Quevedo.</a:t>
            </a:r>
          </a:p>
          <a:p>
            <a:r>
              <a:rPr lang="es-AR" sz="1200" dirty="0" smtClean="0"/>
              <a:t>Norma Mabel </a:t>
            </a:r>
            <a:r>
              <a:rPr lang="es-AR" sz="1200" dirty="0" err="1" smtClean="0"/>
              <a:t>Baschenis</a:t>
            </a:r>
            <a:r>
              <a:rPr lang="es-AR" sz="1200" dirty="0" smtClean="0"/>
              <a:t>.</a:t>
            </a:r>
          </a:p>
          <a:p>
            <a:r>
              <a:rPr lang="es-ES" sz="1200" dirty="0" smtClean="0"/>
              <a:t>Gisela Miranda</a:t>
            </a:r>
            <a:r>
              <a:rPr lang="es-ES" sz="1200" dirty="0" smtClean="0"/>
              <a:t>.</a:t>
            </a:r>
          </a:p>
          <a:p>
            <a:endParaRPr lang="es-AR" sz="1200" dirty="0" smtClean="0"/>
          </a:p>
          <a:p>
            <a:r>
              <a:rPr lang="es-ES" sz="1200" b="1" u="sng" dirty="0" smtClean="0"/>
              <a:t>JORNADAS DE CONSERVACIÓN Y RESTAURACIÓN</a:t>
            </a:r>
            <a:endParaRPr lang="es-AR" sz="1200" dirty="0" smtClean="0"/>
          </a:p>
          <a:p>
            <a:r>
              <a:rPr lang="es-ES" sz="1200" b="1" dirty="0" smtClean="0"/>
              <a:t>Docente a cargo: </a:t>
            </a:r>
            <a:r>
              <a:rPr lang="es-ES" sz="1200" dirty="0" smtClean="0"/>
              <a:t>Víctor Barrera</a:t>
            </a:r>
            <a:r>
              <a:rPr lang="es-ES" sz="1200" b="1" dirty="0" smtClean="0"/>
              <a:t> </a:t>
            </a:r>
            <a:endParaRPr lang="es-AR" sz="1200" dirty="0" smtClean="0"/>
          </a:p>
          <a:p>
            <a:r>
              <a:rPr lang="es-ES" sz="1200" b="1" dirty="0" smtClean="0"/>
              <a:t>Docente coordinador relevamiento: </a:t>
            </a:r>
            <a:r>
              <a:rPr lang="es-ES" sz="1200" dirty="0" err="1" smtClean="0"/>
              <a:t>Marmaj</a:t>
            </a:r>
            <a:r>
              <a:rPr lang="es-ES" sz="1200" dirty="0" smtClean="0"/>
              <a:t> Mario </a:t>
            </a:r>
            <a:endParaRPr lang="es-AR" sz="1200" dirty="0" smtClean="0"/>
          </a:p>
          <a:p>
            <a:r>
              <a:rPr lang="es-ES" sz="1200" b="1" dirty="0" smtClean="0"/>
              <a:t>Docente coordinador de emplazamiento: </a:t>
            </a:r>
            <a:r>
              <a:rPr lang="es-ES" sz="1200" dirty="0" err="1" smtClean="0"/>
              <a:t>Chalub</a:t>
            </a:r>
            <a:r>
              <a:rPr lang="es-ES" sz="1200" dirty="0" smtClean="0"/>
              <a:t> Héctor Julio</a:t>
            </a:r>
            <a:endParaRPr lang="es-AR" sz="1200" dirty="0" smtClean="0"/>
          </a:p>
          <a:p>
            <a:r>
              <a:rPr lang="es-ES" sz="1200" b="1" dirty="0" smtClean="0"/>
              <a:t>Participantes: </a:t>
            </a:r>
            <a:endParaRPr lang="es-AR" sz="1200" dirty="0" smtClean="0"/>
          </a:p>
          <a:p>
            <a:r>
              <a:rPr lang="es-ES" sz="1200" dirty="0" smtClean="0"/>
              <a:t>Acosta Florencia</a:t>
            </a:r>
            <a:endParaRPr lang="es-AR" sz="1200" dirty="0" smtClean="0"/>
          </a:p>
          <a:p>
            <a:r>
              <a:rPr lang="es-ES" sz="1200" dirty="0" err="1" smtClean="0"/>
              <a:t>Anahi</a:t>
            </a:r>
            <a:r>
              <a:rPr lang="es-ES" sz="1200" dirty="0" smtClean="0"/>
              <a:t> Maldonado</a:t>
            </a:r>
            <a:endParaRPr lang="es-AR" sz="1200" dirty="0" smtClean="0"/>
          </a:p>
          <a:p>
            <a:r>
              <a:rPr lang="es-ES" sz="1200" dirty="0" smtClean="0"/>
              <a:t>Armonía Gabriela</a:t>
            </a:r>
            <a:endParaRPr lang="es-AR" sz="1200" dirty="0" smtClean="0"/>
          </a:p>
          <a:p>
            <a:r>
              <a:rPr lang="es-ES" sz="1200" dirty="0" smtClean="0"/>
              <a:t>Barrera Juan Ignacio</a:t>
            </a:r>
            <a:endParaRPr lang="es-AR" sz="1200" dirty="0" smtClean="0"/>
          </a:p>
          <a:p>
            <a:r>
              <a:rPr lang="es-ES" sz="1200" dirty="0" err="1" smtClean="0"/>
              <a:t>Bergioli</a:t>
            </a:r>
            <a:r>
              <a:rPr lang="es-ES" sz="1200" dirty="0" smtClean="0"/>
              <a:t> </a:t>
            </a:r>
            <a:r>
              <a:rPr lang="es-ES" sz="1200" dirty="0" err="1" smtClean="0"/>
              <a:t>Marisel</a:t>
            </a:r>
            <a:endParaRPr lang="es-AR" sz="1200" dirty="0" smtClean="0"/>
          </a:p>
          <a:p>
            <a:r>
              <a:rPr lang="es-ES" sz="1200" dirty="0" err="1" smtClean="0"/>
              <a:t>Bordino</a:t>
            </a:r>
            <a:r>
              <a:rPr lang="es-ES" sz="1200" dirty="0" smtClean="0"/>
              <a:t> Julia</a:t>
            </a:r>
            <a:endParaRPr lang="es-AR" sz="1200" dirty="0" smtClean="0"/>
          </a:p>
          <a:p>
            <a:r>
              <a:rPr lang="es-ES" sz="1200" dirty="0" err="1" smtClean="0"/>
              <a:t>Bujer</a:t>
            </a:r>
            <a:r>
              <a:rPr lang="es-ES" sz="1200" dirty="0" smtClean="0"/>
              <a:t> Celeste </a:t>
            </a:r>
            <a:r>
              <a:rPr lang="es-ES" sz="1200" dirty="0" err="1" smtClean="0"/>
              <a:t>Nadin</a:t>
            </a:r>
            <a:endParaRPr lang="es-AR" sz="1200" dirty="0" smtClean="0"/>
          </a:p>
          <a:p>
            <a:r>
              <a:rPr lang="es-ES" sz="1200" dirty="0" smtClean="0"/>
              <a:t>Bustos Gonzalo </a:t>
            </a:r>
            <a:r>
              <a:rPr lang="es-ES" sz="1200" dirty="0" err="1" smtClean="0"/>
              <a:t>Nicolas</a:t>
            </a:r>
            <a:endParaRPr lang="es-AR" sz="1200" dirty="0" smtClean="0"/>
          </a:p>
          <a:p>
            <a:r>
              <a:rPr lang="es-ES" sz="1200" dirty="0" err="1" smtClean="0"/>
              <a:t>Calcagno</a:t>
            </a:r>
            <a:r>
              <a:rPr lang="es-ES" sz="1200" dirty="0" smtClean="0"/>
              <a:t> Pamela</a:t>
            </a:r>
            <a:endParaRPr lang="es-AR" sz="1200" dirty="0" smtClean="0"/>
          </a:p>
          <a:p>
            <a:r>
              <a:rPr lang="es-ES" sz="1200" dirty="0" smtClean="0"/>
              <a:t>Carolina </a:t>
            </a:r>
            <a:r>
              <a:rPr lang="es-ES" sz="1200" dirty="0" err="1" smtClean="0"/>
              <a:t>Britos</a:t>
            </a:r>
            <a:r>
              <a:rPr lang="es-ES" sz="1200" dirty="0" smtClean="0"/>
              <a:t>. </a:t>
            </a:r>
            <a:endParaRPr lang="es-AR" sz="1200" dirty="0" smtClean="0"/>
          </a:p>
          <a:p>
            <a:r>
              <a:rPr lang="es-ES" sz="1200" dirty="0" smtClean="0"/>
              <a:t>Castro Cecilia. </a:t>
            </a:r>
            <a:endParaRPr lang="es-AR" sz="1200" dirty="0" smtClean="0"/>
          </a:p>
          <a:p>
            <a:r>
              <a:rPr lang="es-ES" sz="1200" dirty="0" smtClean="0"/>
              <a:t>Contreras Gabriela</a:t>
            </a:r>
            <a:endParaRPr lang="es-AR" sz="1200" dirty="0" smtClean="0"/>
          </a:p>
          <a:p>
            <a:r>
              <a:rPr lang="es-ES" sz="1200" dirty="0" err="1" smtClean="0"/>
              <a:t>Fabiani</a:t>
            </a:r>
            <a:r>
              <a:rPr lang="es-ES" sz="1200" dirty="0" smtClean="0"/>
              <a:t> Guillermo Ezequiel</a:t>
            </a:r>
            <a:endParaRPr lang="es-AR" sz="1200" dirty="0" smtClean="0"/>
          </a:p>
          <a:p>
            <a:r>
              <a:rPr lang="es-ES" sz="1200" dirty="0" smtClean="0"/>
              <a:t>Fernández Susana </a:t>
            </a:r>
            <a:endParaRPr lang="es-AR" sz="1200" dirty="0" smtClean="0"/>
          </a:p>
          <a:p>
            <a:r>
              <a:rPr lang="es-ES" sz="1200" dirty="0" smtClean="0"/>
              <a:t>Ferrero </a:t>
            </a:r>
            <a:r>
              <a:rPr lang="es-ES" sz="1200" dirty="0" err="1" smtClean="0"/>
              <a:t>Antonella</a:t>
            </a:r>
            <a:r>
              <a:rPr lang="es-ES" sz="1200" dirty="0" smtClean="0"/>
              <a:t> </a:t>
            </a:r>
            <a:endParaRPr lang="es-AR" sz="1200" dirty="0" smtClean="0"/>
          </a:p>
          <a:p>
            <a:r>
              <a:rPr lang="es-ES" sz="1200" dirty="0" smtClean="0"/>
              <a:t>Florencia </a:t>
            </a:r>
            <a:r>
              <a:rPr lang="es-ES" sz="1200" dirty="0" err="1" smtClean="0"/>
              <a:t>Balderrama</a:t>
            </a:r>
            <a:endParaRPr lang="es-AR" sz="1200" dirty="0" smtClean="0"/>
          </a:p>
          <a:p>
            <a:r>
              <a:rPr lang="es-ES" sz="1200" dirty="0" err="1" smtClean="0"/>
              <a:t>Ibazetta</a:t>
            </a:r>
            <a:r>
              <a:rPr lang="es-ES" sz="1200" dirty="0" smtClean="0"/>
              <a:t> Mariano </a:t>
            </a:r>
            <a:endParaRPr lang="es-AR" sz="1200" dirty="0" smtClean="0"/>
          </a:p>
          <a:p>
            <a:r>
              <a:rPr lang="es-ES" sz="1200" dirty="0" smtClean="0"/>
              <a:t>Jessica Ruiz</a:t>
            </a:r>
            <a:endParaRPr lang="es-AR" sz="1200" dirty="0" smtClean="0"/>
          </a:p>
          <a:p>
            <a:r>
              <a:rPr lang="es-ES" sz="1200" dirty="0" err="1" smtClean="0"/>
              <a:t>Lascano</a:t>
            </a:r>
            <a:r>
              <a:rPr lang="es-ES" sz="1200" dirty="0" smtClean="0"/>
              <a:t> Gilda Isabel</a:t>
            </a:r>
            <a:endParaRPr lang="es-AR" sz="1200" dirty="0" smtClean="0"/>
          </a:p>
          <a:p>
            <a:r>
              <a:rPr lang="es-ES" sz="1200" dirty="0" smtClean="0"/>
              <a:t>Leiva Carla </a:t>
            </a:r>
            <a:r>
              <a:rPr lang="es-ES" sz="1200" dirty="0" err="1" smtClean="0"/>
              <a:t>Maricel</a:t>
            </a:r>
            <a:endParaRPr lang="es-AR" sz="1200" dirty="0" smtClean="0"/>
          </a:p>
          <a:p>
            <a:r>
              <a:rPr lang="es-ES" sz="1200" dirty="0" smtClean="0"/>
              <a:t>Lucero José Luis</a:t>
            </a:r>
            <a:endParaRPr lang="es-AR" sz="1200" dirty="0" smtClean="0"/>
          </a:p>
          <a:p>
            <a:r>
              <a:rPr lang="es-ES" sz="1200" dirty="0" err="1" smtClean="0"/>
              <a:t>Ludueña</a:t>
            </a:r>
            <a:r>
              <a:rPr lang="es-ES" sz="1200" dirty="0" smtClean="0"/>
              <a:t> </a:t>
            </a:r>
            <a:r>
              <a:rPr lang="es-ES" sz="1200" dirty="0" err="1" smtClean="0"/>
              <a:t>Angela</a:t>
            </a:r>
            <a:endParaRPr lang="es-AR" sz="1200" dirty="0" smtClean="0"/>
          </a:p>
          <a:p>
            <a:r>
              <a:rPr lang="es-ES" sz="1200" dirty="0" err="1" smtClean="0"/>
              <a:t>Mihalec</a:t>
            </a:r>
            <a:r>
              <a:rPr lang="es-ES" sz="1200" dirty="0" smtClean="0"/>
              <a:t> </a:t>
            </a:r>
            <a:r>
              <a:rPr lang="es-ES" sz="1200" dirty="0" err="1" smtClean="0"/>
              <a:t>JOrge</a:t>
            </a:r>
            <a:r>
              <a:rPr lang="es-ES" sz="1200" dirty="0" smtClean="0"/>
              <a:t> Alberto</a:t>
            </a:r>
            <a:endParaRPr lang="es-AR" sz="1200" dirty="0" smtClean="0"/>
          </a:p>
          <a:p>
            <a:r>
              <a:rPr lang="es-ES" sz="1200" dirty="0" smtClean="0"/>
              <a:t>Monge Milagros</a:t>
            </a:r>
            <a:endParaRPr lang="es-AR" sz="1200" dirty="0" smtClean="0"/>
          </a:p>
          <a:p>
            <a:r>
              <a:rPr lang="es-ES" sz="1200" dirty="0" err="1" smtClean="0"/>
              <a:t>Mongilardi</a:t>
            </a:r>
            <a:r>
              <a:rPr lang="es-ES" sz="1200" dirty="0" smtClean="0"/>
              <a:t> Juan Pablo</a:t>
            </a:r>
            <a:endParaRPr lang="es-AR" sz="1200" dirty="0" smtClean="0"/>
          </a:p>
          <a:p>
            <a:r>
              <a:rPr lang="es-ES" sz="1200" dirty="0" err="1" smtClean="0"/>
              <a:t>Morero</a:t>
            </a:r>
            <a:r>
              <a:rPr lang="es-ES" sz="1200" dirty="0" smtClean="0"/>
              <a:t> Eliana Vanesa. </a:t>
            </a:r>
            <a:endParaRPr lang="es-AR" sz="1200" dirty="0" smtClean="0"/>
          </a:p>
          <a:p>
            <a:r>
              <a:rPr lang="es-ES" sz="1200" dirty="0" err="1" smtClean="0"/>
              <a:t>Obolevich</a:t>
            </a:r>
            <a:r>
              <a:rPr lang="es-ES" sz="1200" dirty="0" smtClean="0"/>
              <a:t> Ana Belén</a:t>
            </a:r>
            <a:endParaRPr lang="es-AR" sz="1200" dirty="0" smtClean="0"/>
          </a:p>
          <a:p>
            <a:r>
              <a:rPr lang="es-ES" sz="1200" dirty="0" smtClean="0"/>
              <a:t>Pareja López María Laura</a:t>
            </a:r>
            <a:endParaRPr lang="es-AR" sz="1200" dirty="0" smtClean="0"/>
          </a:p>
          <a:p>
            <a:r>
              <a:rPr lang="es-ES" sz="1200" dirty="0" err="1" smtClean="0"/>
              <a:t>Piotti</a:t>
            </a:r>
            <a:r>
              <a:rPr lang="es-ES" sz="1200" dirty="0" smtClean="0"/>
              <a:t> Carola</a:t>
            </a:r>
            <a:endParaRPr lang="es-AR" sz="1200" dirty="0" smtClean="0"/>
          </a:p>
          <a:p>
            <a:r>
              <a:rPr lang="es-ES" sz="1200" dirty="0" smtClean="0"/>
              <a:t>Rocha </a:t>
            </a:r>
            <a:r>
              <a:rPr lang="es-ES" sz="1200" dirty="0" err="1" smtClean="0"/>
              <a:t>Antonella</a:t>
            </a:r>
            <a:endParaRPr lang="es-AR" sz="1200" dirty="0" smtClean="0"/>
          </a:p>
          <a:p>
            <a:r>
              <a:rPr lang="es-ES" sz="1200" dirty="0" smtClean="0"/>
              <a:t>Romero Victoria</a:t>
            </a:r>
            <a:endParaRPr lang="es-AR" sz="1200" dirty="0" smtClean="0"/>
          </a:p>
          <a:p>
            <a:r>
              <a:rPr lang="es-ES" sz="1200" dirty="0" err="1" smtClean="0"/>
              <a:t>Scurti</a:t>
            </a:r>
            <a:r>
              <a:rPr lang="es-ES" sz="1200" dirty="0" smtClean="0"/>
              <a:t> Enzo</a:t>
            </a:r>
            <a:endParaRPr lang="es-AR" sz="1200" dirty="0" smtClean="0"/>
          </a:p>
          <a:p>
            <a:r>
              <a:rPr lang="es-ES" sz="1200" dirty="0" smtClean="0"/>
              <a:t>Toribio Tadeo</a:t>
            </a:r>
            <a:endParaRPr lang="es-AR" sz="1200" dirty="0" smtClean="0"/>
          </a:p>
          <a:p>
            <a:r>
              <a:rPr lang="es-ES" sz="1200" dirty="0" err="1" smtClean="0"/>
              <a:t>Zacarias</a:t>
            </a:r>
            <a:r>
              <a:rPr lang="es-ES" sz="1200" dirty="0" smtClean="0"/>
              <a:t> Noelia</a:t>
            </a:r>
            <a:endParaRPr lang="es-AR" sz="1200" dirty="0" smtClean="0"/>
          </a:p>
          <a:p>
            <a:r>
              <a:rPr lang="es-ES" sz="1200" dirty="0" err="1" smtClean="0"/>
              <a:t>Zalazar</a:t>
            </a:r>
            <a:r>
              <a:rPr lang="es-ES" sz="1200" dirty="0" smtClean="0"/>
              <a:t> Aldana</a:t>
            </a:r>
            <a:endParaRPr lang="es-AR" sz="1200" dirty="0" smtClean="0"/>
          </a:p>
          <a:p>
            <a:r>
              <a:rPr lang="es-ES" sz="1200" b="1" dirty="0" smtClean="0"/>
              <a:t> </a:t>
            </a:r>
            <a:endParaRPr lang="es-AR" sz="1200" dirty="0" smtClean="0"/>
          </a:p>
          <a:p>
            <a:r>
              <a:rPr lang="es-ES" sz="1200" b="1" u="sng" dirty="0" smtClean="0"/>
              <a:t>DE LA COMUNIDAD DE UNQUILLO</a:t>
            </a:r>
            <a:endParaRPr lang="es-AR" sz="1200" dirty="0" smtClean="0"/>
          </a:p>
          <a:p>
            <a:r>
              <a:rPr lang="es-ES" sz="1200" dirty="0" smtClean="0"/>
              <a:t>Eugenia Acosta</a:t>
            </a:r>
            <a:endParaRPr lang="es-AR" sz="1200" dirty="0" smtClean="0"/>
          </a:p>
          <a:p>
            <a:r>
              <a:rPr lang="es-ES" sz="1200" dirty="0" smtClean="0"/>
              <a:t>Cecilia Castro</a:t>
            </a:r>
            <a:endParaRPr lang="es-AR" sz="1200" dirty="0" smtClean="0"/>
          </a:p>
          <a:p>
            <a:r>
              <a:rPr lang="es-ES" sz="1200" dirty="0" smtClean="0"/>
              <a:t>Nidia Cisneros</a:t>
            </a:r>
            <a:endParaRPr lang="es-AR" sz="1200" dirty="0" smtClean="0"/>
          </a:p>
          <a:p>
            <a:r>
              <a:rPr lang="es-ES" sz="1200" b="1" dirty="0" smtClean="0"/>
              <a:t> </a:t>
            </a:r>
            <a:endParaRPr lang="es-AR" sz="1200" dirty="0" smtClean="0"/>
          </a:p>
          <a:p>
            <a:r>
              <a:rPr lang="es-ES" sz="1200" b="1" u="sng" dirty="0" smtClean="0"/>
              <a:t>REGISTRO FOTOGRÁFICO</a:t>
            </a:r>
            <a:endParaRPr lang="es-AR" sz="1200" dirty="0" smtClean="0"/>
          </a:p>
          <a:p>
            <a:r>
              <a:rPr lang="es-ES" sz="1200" b="1" dirty="0" smtClean="0"/>
              <a:t>Docente coordinadora</a:t>
            </a:r>
            <a:r>
              <a:rPr lang="es-ES" sz="1200" dirty="0" smtClean="0"/>
              <a:t>: Verónica </a:t>
            </a:r>
            <a:r>
              <a:rPr lang="es-ES" sz="1200" dirty="0" err="1" smtClean="0"/>
              <a:t>Maggi</a:t>
            </a:r>
            <a:r>
              <a:rPr lang="es-ES" sz="1200" dirty="0" smtClean="0"/>
              <a:t> | </a:t>
            </a:r>
            <a:endParaRPr lang="es-ES" sz="1200" dirty="0" smtClean="0"/>
          </a:p>
          <a:p>
            <a:r>
              <a:rPr lang="es-ES" sz="1200" dirty="0" smtClean="0"/>
              <a:t>del </a:t>
            </a:r>
            <a:r>
              <a:rPr lang="es-ES" sz="1200" dirty="0" err="1" smtClean="0"/>
              <a:t>EC</a:t>
            </a:r>
            <a:r>
              <a:rPr lang="es-ES" sz="1200" dirty="0" smtClean="0"/>
              <a:t> Técnicas de Registros II  </a:t>
            </a:r>
            <a:endParaRPr lang="es-ES" sz="1200" dirty="0" smtClean="0"/>
          </a:p>
          <a:p>
            <a:r>
              <a:rPr lang="es-ES" sz="1200" dirty="0" smtClean="0"/>
              <a:t>(</a:t>
            </a:r>
            <a:r>
              <a:rPr lang="es-ES" sz="1200" dirty="0" smtClean="0"/>
              <a:t>Turno Noche) de la Carrera de Fotografía </a:t>
            </a:r>
            <a:endParaRPr lang="es-ES" sz="1200" dirty="0" smtClean="0"/>
          </a:p>
          <a:p>
            <a:r>
              <a:rPr lang="es-ES" sz="1200" dirty="0" smtClean="0"/>
              <a:t>– </a:t>
            </a:r>
            <a:r>
              <a:rPr lang="es-ES" sz="1200" dirty="0" smtClean="0"/>
              <a:t>Escuela </a:t>
            </a:r>
            <a:r>
              <a:rPr lang="es-ES" sz="1200" dirty="0" err="1" smtClean="0"/>
              <a:t>L.E.Spilimbergo</a:t>
            </a:r>
            <a:r>
              <a:rPr lang="es-ES" sz="1200" dirty="0" smtClean="0"/>
              <a:t> </a:t>
            </a:r>
            <a:r>
              <a:rPr lang="es-ES" sz="1200" dirty="0" err="1" smtClean="0"/>
              <a:t>FAD</a:t>
            </a:r>
            <a:endParaRPr lang="es-AR" sz="1200" dirty="0" smtClean="0"/>
          </a:p>
          <a:p>
            <a:r>
              <a:rPr lang="es-ES" sz="1200" b="1" dirty="0" smtClean="0"/>
              <a:t>Participantes:</a:t>
            </a:r>
            <a:endParaRPr lang="es-AR" sz="1200" dirty="0" smtClean="0"/>
          </a:p>
          <a:p>
            <a:r>
              <a:rPr lang="es-ES" sz="1200" dirty="0" err="1" smtClean="0"/>
              <a:t>Cadamuro</a:t>
            </a:r>
            <a:r>
              <a:rPr lang="es-ES" sz="1200" dirty="0" smtClean="0"/>
              <a:t> </a:t>
            </a:r>
            <a:r>
              <a:rPr lang="es-ES" sz="1200" dirty="0" smtClean="0"/>
              <a:t>Mónica </a:t>
            </a:r>
            <a:r>
              <a:rPr lang="es-ES" sz="1200" dirty="0" err="1" smtClean="0"/>
              <a:t>Fabiana</a:t>
            </a:r>
            <a:r>
              <a:rPr lang="es-ES" sz="1200" dirty="0" smtClean="0"/>
              <a:t> </a:t>
            </a:r>
            <a:endParaRPr lang="es-AR" sz="1200" dirty="0" smtClean="0"/>
          </a:p>
          <a:p>
            <a:r>
              <a:rPr lang="es-ES" sz="1200" dirty="0" smtClean="0"/>
              <a:t>Castillo María de los Ángeles </a:t>
            </a:r>
            <a:endParaRPr lang="es-AR" sz="1200" dirty="0" smtClean="0"/>
          </a:p>
          <a:p>
            <a:r>
              <a:rPr lang="es-ES" sz="1200" dirty="0" smtClean="0"/>
              <a:t>Contreras Gabriela </a:t>
            </a:r>
            <a:endParaRPr lang="es-AR" sz="1200" dirty="0" smtClean="0"/>
          </a:p>
          <a:p>
            <a:r>
              <a:rPr lang="es-ES" sz="1200" dirty="0" smtClean="0"/>
              <a:t>De Souza </a:t>
            </a:r>
            <a:r>
              <a:rPr lang="es-ES" sz="1200" dirty="0" err="1" smtClean="0"/>
              <a:t>Meireles</a:t>
            </a:r>
            <a:r>
              <a:rPr lang="es-ES" sz="1200" dirty="0" smtClean="0"/>
              <a:t> </a:t>
            </a:r>
            <a:r>
              <a:rPr lang="es-ES" sz="1200" dirty="0" err="1" smtClean="0"/>
              <a:t>Layse</a:t>
            </a:r>
            <a:r>
              <a:rPr lang="es-ES" sz="1200" dirty="0" smtClean="0"/>
              <a:t> </a:t>
            </a:r>
            <a:endParaRPr lang="es-AR" sz="1200" dirty="0" smtClean="0"/>
          </a:p>
          <a:p>
            <a:r>
              <a:rPr lang="es-ES" sz="1200" dirty="0" err="1" smtClean="0"/>
              <a:t>Fabiani</a:t>
            </a:r>
            <a:r>
              <a:rPr lang="es-ES" sz="1200" dirty="0" smtClean="0"/>
              <a:t> Guillermo Ezequiel </a:t>
            </a:r>
            <a:endParaRPr lang="es-AR" sz="1200" dirty="0" smtClean="0"/>
          </a:p>
          <a:p>
            <a:r>
              <a:rPr lang="es-ES" sz="1200" dirty="0" smtClean="0"/>
              <a:t>Ferrero </a:t>
            </a:r>
            <a:r>
              <a:rPr lang="es-ES" sz="1200" dirty="0" err="1" smtClean="0"/>
              <a:t>Antonella</a:t>
            </a:r>
            <a:endParaRPr lang="es-AR" sz="1200" dirty="0" smtClean="0"/>
          </a:p>
          <a:p>
            <a:r>
              <a:rPr lang="es-ES" sz="1200" dirty="0" err="1" smtClean="0"/>
              <a:t>Imhoff</a:t>
            </a:r>
            <a:r>
              <a:rPr lang="es-ES" sz="1200" dirty="0" smtClean="0"/>
              <a:t> </a:t>
            </a:r>
            <a:r>
              <a:rPr lang="es-ES" sz="1200" dirty="0" err="1" smtClean="0"/>
              <a:t>Natalí</a:t>
            </a:r>
            <a:r>
              <a:rPr lang="es-ES" sz="1200" dirty="0" smtClean="0"/>
              <a:t> </a:t>
            </a:r>
            <a:endParaRPr lang="es-AR" sz="1200" dirty="0" smtClean="0"/>
          </a:p>
          <a:p>
            <a:r>
              <a:rPr lang="es-ES" sz="1200" dirty="0" err="1" smtClean="0"/>
              <a:t>Larrarte</a:t>
            </a:r>
            <a:r>
              <a:rPr lang="es-ES" sz="1200" dirty="0" smtClean="0"/>
              <a:t> Manuela </a:t>
            </a:r>
            <a:endParaRPr lang="es-AR" sz="1200" dirty="0" smtClean="0"/>
          </a:p>
          <a:p>
            <a:r>
              <a:rPr lang="es-ES" sz="1200" dirty="0" err="1" smtClean="0"/>
              <a:t>Lascano</a:t>
            </a:r>
            <a:r>
              <a:rPr lang="es-ES" sz="1200" dirty="0" smtClean="0"/>
              <a:t> Gilda Isabel </a:t>
            </a:r>
            <a:endParaRPr lang="es-AR" sz="1200" dirty="0" smtClean="0"/>
          </a:p>
          <a:p>
            <a:r>
              <a:rPr lang="es-ES" sz="1200" dirty="0" err="1" smtClean="0"/>
              <a:t>Mihalec</a:t>
            </a:r>
            <a:r>
              <a:rPr lang="es-ES" sz="1200" dirty="0" smtClean="0"/>
              <a:t> Jorge Alberto </a:t>
            </a:r>
            <a:endParaRPr lang="es-AR" sz="1200" dirty="0" smtClean="0"/>
          </a:p>
          <a:p>
            <a:r>
              <a:rPr lang="es-ES" sz="1200" dirty="0" smtClean="0"/>
              <a:t>Molinero Cristian </a:t>
            </a:r>
            <a:endParaRPr lang="es-AR" sz="1200" dirty="0" smtClean="0"/>
          </a:p>
          <a:p>
            <a:r>
              <a:rPr lang="es-ES" sz="1200" dirty="0" smtClean="0"/>
              <a:t>Ramos Reyes Alberto </a:t>
            </a:r>
            <a:endParaRPr lang="es-AR" sz="1200" dirty="0" smtClean="0"/>
          </a:p>
          <a:p>
            <a:r>
              <a:rPr lang="es-ES" sz="1200" dirty="0" err="1" smtClean="0"/>
              <a:t>Remezzano</a:t>
            </a:r>
            <a:r>
              <a:rPr lang="es-ES" sz="1200" dirty="0" smtClean="0"/>
              <a:t> Mara </a:t>
            </a:r>
            <a:r>
              <a:rPr lang="es-ES" sz="1200" dirty="0" err="1" smtClean="0"/>
              <a:t>Denisa</a:t>
            </a:r>
            <a:r>
              <a:rPr lang="es-ES" sz="1200" dirty="0" smtClean="0"/>
              <a:t> </a:t>
            </a:r>
            <a:endParaRPr lang="es-AR" sz="1200" dirty="0" smtClean="0"/>
          </a:p>
          <a:p>
            <a:r>
              <a:rPr lang="es-ES" sz="1200" dirty="0" smtClean="0"/>
              <a:t>Romero Victoria Elena </a:t>
            </a:r>
            <a:endParaRPr lang="es-AR" sz="1200" dirty="0" smtClean="0"/>
          </a:p>
          <a:p>
            <a:r>
              <a:rPr lang="es-ES" sz="1200" dirty="0" err="1" smtClean="0"/>
              <a:t>Simoni</a:t>
            </a:r>
            <a:r>
              <a:rPr lang="es-ES" sz="1200" dirty="0" smtClean="0"/>
              <a:t> Aimé </a:t>
            </a:r>
            <a:endParaRPr lang="es-AR" sz="1200" dirty="0" smtClean="0"/>
          </a:p>
          <a:p>
            <a:r>
              <a:rPr lang="es-ES" sz="1200" dirty="0" err="1" smtClean="0"/>
              <a:t>Vergez</a:t>
            </a:r>
            <a:r>
              <a:rPr lang="es-ES" sz="1200" dirty="0" smtClean="0"/>
              <a:t>  </a:t>
            </a:r>
            <a:r>
              <a:rPr lang="es-ES" sz="1200" dirty="0" err="1" smtClean="0"/>
              <a:t>Meehan</a:t>
            </a:r>
            <a:r>
              <a:rPr lang="es-ES" sz="1200" dirty="0" smtClean="0"/>
              <a:t> Nadina Paula </a:t>
            </a:r>
            <a:endParaRPr lang="es-AR" sz="1200" dirty="0" smtClean="0"/>
          </a:p>
          <a:p>
            <a:r>
              <a:rPr lang="es-ES" sz="1200" dirty="0" smtClean="0"/>
              <a:t>Villar Pablo Andrés </a:t>
            </a:r>
            <a:endParaRPr lang="es-AR" sz="1200" dirty="0" smtClean="0"/>
          </a:p>
          <a:p>
            <a:r>
              <a:rPr lang="es-ES" sz="1200" dirty="0" err="1" smtClean="0"/>
              <a:t>Zacarias</a:t>
            </a:r>
            <a:r>
              <a:rPr lang="es-ES" sz="1200" dirty="0" smtClean="0"/>
              <a:t> Noelia </a:t>
            </a:r>
            <a:endParaRPr lang="es-AR" sz="1200" dirty="0" smtClean="0"/>
          </a:p>
          <a:p>
            <a:r>
              <a:rPr lang="es-ES" sz="1200" dirty="0" err="1" smtClean="0"/>
              <a:t>Zalazar</a:t>
            </a:r>
            <a:r>
              <a:rPr lang="es-ES" sz="1200" dirty="0" smtClean="0"/>
              <a:t> Aldana</a:t>
            </a:r>
            <a:endParaRPr lang="es-AR" sz="1200" dirty="0" smtClean="0"/>
          </a:p>
          <a:p>
            <a:endParaRPr lang="es-AR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85786" y="1142984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A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Identidad local en articulación multidisciplinaria.</a:t>
            </a:r>
          </a:p>
          <a:p>
            <a:pPr algn="ctr"/>
            <a:r>
              <a:rPr lang="es-A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Programa “Nono ES-Cultura” y </a:t>
            </a:r>
          </a:p>
          <a:p>
            <a:pPr algn="ctr"/>
            <a:r>
              <a:rPr lang="es-A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“Unquillo ES-Cultura”</a:t>
            </a:r>
            <a:endParaRPr lang="es-A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3 Imagen" descr="equipo escultores 201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536" y="2643182"/>
            <a:ext cx="2486389" cy="2605528"/>
          </a:xfrm>
          <a:prstGeom prst="rect">
            <a:avLst/>
          </a:prstGeom>
        </p:spPr>
      </p:pic>
      <p:pic>
        <p:nvPicPr>
          <p:cNvPr id="6" name="5 Imagen" descr="20150518_182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352761"/>
            <a:ext cx="3173454" cy="2380091"/>
          </a:xfrm>
          <a:prstGeom prst="rect">
            <a:avLst/>
          </a:prstGeom>
        </p:spPr>
      </p:pic>
      <p:pic>
        <p:nvPicPr>
          <p:cNvPr id="8" name="7 Imagen" descr="20150518_121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3352754"/>
            <a:ext cx="3173494" cy="2380121"/>
          </a:xfrm>
          <a:prstGeom prst="rect">
            <a:avLst/>
          </a:prstGeom>
        </p:spPr>
      </p:pic>
      <p:pic>
        <p:nvPicPr>
          <p:cNvPr id="9" name="8 Imagen" descr="IMG-20180928-WA016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1222" y="0"/>
            <a:ext cx="4063996" cy="2285998"/>
          </a:xfrm>
          <a:prstGeom prst="rect">
            <a:avLst/>
          </a:prstGeom>
        </p:spPr>
      </p:pic>
      <p:pic>
        <p:nvPicPr>
          <p:cNvPr id="10" name="9 Imagen" descr="IMG-20181205-WA003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57684" y="1071546"/>
            <a:ext cx="3143240" cy="1768073"/>
          </a:xfrm>
          <a:prstGeom prst="rect">
            <a:avLst/>
          </a:prstGeom>
        </p:spPr>
      </p:pic>
      <p:pic>
        <p:nvPicPr>
          <p:cNvPr id="11" name="10 Imagen" descr="5G0A7076mod_Natalí_Imhof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9255" y="3357562"/>
            <a:ext cx="3536544" cy="23574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00034" y="1214422"/>
            <a:ext cx="83582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El objetivo del Programa </a:t>
            </a:r>
            <a:r>
              <a:rPr lang="es-AR" sz="2400" i="1" dirty="0" smtClean="0"/>
              <a:t>Nono y Unquillo ES-Cultura, es potenciar la </a:t>
            </a:r>
            <a:r>
              <a:rPr lang="es-AR" sz="2400" i="1" dirty="0" smtClean="0"/>
              <a:t>custodia </a:t>
            </a:r>
            <a:r>
              <a:rPr lang="es-AR" sz="2400" dirty="0" smtClean="0"/>
              <a:t>del </a:t>
            </a:r>
            <a:r>
              <a:rPr lang="es-AR" sz="2400" dirty="0" smtClean="0"/>
              <a:t>patrimonio, la conservación, rescate, restauración, inventario y </a:t>
            </a:r>
            <a:r>
              <a:rPr lang="es-AR" sz="2400" dirty="0" smtClean="0"/>
              <a:t>catalogación del </a:t>
            </a:r>
            <a:r>
              <a:rPr lang="es-AR" sz="2400" dirty="0" smtClean="0"/>
              <a:t>patrimonio artístico promoviendo una verdadera puesta en valor de </a:t>
            </a:r>
            <a:r>
              <a:rPr lang="es-AR" sz="2400" dirty="0" smtClean="0"/>
              <a:t>la cultura </a:t>
            </a:r>
            <a:r>
              <a:rPr lang="es-AR" sz="2400" dirty="0" smtClean="0"/>
              <a:t>regional unida a la difusión por medio </a:t>
            </a:r>
            <a:r>
              <a:rPr lang="es-AR" sz="2400" dirty="0" smtClean="0"/>
              <a:t>de la publicación editorial del PA y la </a:t>
            </a:r>
            <a:r>
              <a:rPr lang="es-AR" sz="2400" dirty="0" smtClean="0"/>
              <a:t>implementación de </a:t>
            </a:r>
            <a:r>
              <a:rPr lang="es-AR" sz="2400" dirty="0" smtClean="0"/>
              <a:t>circuitos turísticos </a:t>
            </a:r>
            <a:r>
              <a:rPr lang="es-AR" sz="2400" dirty="0" smtClean="0"/>
              <a:t>culturales que </a:t>
            </a:r>
            <a:r>
              <a:rPr lang="es-AR" sz="2400" dirty="0" smtClean="0"/>
              <a:t> conformaran </a:t>
            </a:r>
            <a:r>
              <a:rPr lang="es-AR" sz="2400" dirty="0" smtClean="0"/>
              <a:t>un </a:t>
            </a:r>
            <a:r>
              <a:rPr lang="es-AR" sz="2400" dirty="0" smtClean="0"/>
              <a:t>Museo </a:t>
            </a:r>
            <a:r>
              <a:rPr lang="es-AR" sz="2400" dirty="0" smtClean="0"/>
              <a:t>a Cielo Abierto.</a:t>
            </a:r>
            <a:endParaRPr lang="es-AR" sz="2400" dirty="0"/>
          </a:p>
        </p:txBody>
      </p:sp>
      <p:pic>
        <p:nvPicPr>
          <p:cNvPr id="4" name="3 Imagen" descr="IMG_8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44098" y="1071546"/>
            <a:ext cx="2964645" cy="1976430"/>
          </a:xfrm>
          <a:prstGeom prst="rect">
            <a:avLst/>
          </a:prstGeom>
        </p:spPr>
      </p:pic>
      <p:pic>
        <p:nvPicPr>
          <p:cNvPr id="5" name="4 Imagen" descr="IMG_8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929066"/>
            <a:ext cx="2928958" cy="1952639"/>
          </a:xfrm>
          <a:prstGeom prst="rect">
            <a:avLst/>
          </a:prstGeom>
        </p:spPr>
      </p:pic>
      <p:pic>
        <p:nvPicPr>
          <p:cNvPr id="6" name="Picture 2" descr="C:\documentos Extensión\AA Fotos celu\otras 2017\IMG-20180304-WA00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857628"/>
            <a:ext cx="3643338" cy="2050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072198" y="1142984"/>
            <a:ext cx="2699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“Nono </a:t>
            </a:r>
            <a:r>
              <a:rPr lang="es-A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ES-Cultura”</a:t>
            </a:r>
          </a:p>
          <a:p>
            <a:pPr algn="r"/>
            <a:r>
              <a:rPr lang="es-A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Desde 2015 </a:t>
            </a:r>
            <a:endParaRPr lang="es-AR" dirty="0"/>
          </a:p>
        </p:txBody>
      </p:sp>
      <p:pic>
        <p:nvPicPr>
          <p:cNvPr id="12" name="11 Imagen" descr="IMG-20171009-WA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1040" y="2150250"/>
            <a:ext cx="6096000" cy="4572000"/>
          </a:xfrm>
          <a:prstGeom prst="rect">
            <a:avLst/>
          </a:prstGeom>
        </p:spPr>
      </p:pic>
      <p:pic>
        <p:nvPicPr>
          <p:cNvPr id="13" name="12 Imagen" descr="20150518_141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5879" y="2588709"/>
            <a:ext cx="2993240" cy="2244930"/>
          </a:xfrm>
          <a:prstGeom prst="rect">
            <a:avLst/>
          </a:prstGeom>
        </p:spPr>
      </p:pic>
      <p:pic>
        <p:nvPicPr>
          <p:cNvPr id="14" name="13 Imagen" descr="20150518_1732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483729" y="2588709"/>
            <a:ext cx="2993240" cy="2244930"/>
          </a:xfrm>
          <a:prstGeom prst="rect">
            <a:avLst/>
          </a:prstGeom>
        </p:spPr>
      </p:pic>
      <p:pic>
        <p:nvPicPr>
          <p:cNvPr id="15" name="14 Imagen" descr="20150518_1732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197713" y="2588709"/>
            <a:ext cx="2993240" cy="22449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4" name="3 Imagen" descr="IMG-20170925-WA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214422"/>
            <a:ext cx="1938246" cy="3450564"/>
          </a:xfrm>
          <a:prstGeom prst="rect">
            <a:avLst/>
          </a:prstGeom>
        </p:spPr>
      </p:pic>
      <p:pic>
        <p:nvPicPr>
          <p:cNvPr id="5" name="4 Imagen" descr="IMG-20170925-WA0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214422"/>
            <a:ext cx="1938246" cy="3450564"/>
          </a:xfrm>
          <a:prstGeom prst="rect">
            <a:avLst/>
          </a:prstGeom>
        </p:spPr>
      </p:pic>
      <p:pic>
        <p:nvPicPr>
          <p:cNvPr id="6" name="5 Imagen" descr="IMG-20170925-WA0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1214422"/>
            <a:ext cx="1938246" cy="3450564"/>
          </a:xfrm>
          <a:prstGeom prst="rect">
            <a:avLst/>
          </a:prstGeom>
        </p:spPr>
      </p:pic>
      <p:pic>
        <p:nvPicPr>
          <p:cNvPr id="7" name="6 Imagen" descr="IMG-20170925-WA00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1187660"/>
            <a:ext cx="1940942" cy="3450564"/>
          </a:xfrm>
          <a:prstGeom prst="rect">
            <a:avLst/>
          </a:prstGeom>
        </p:spPr>
      </p:pic>
      <p:pic>
        <p:nvPicPr>
          <p:cNvPr id="3" name="2 Imagen" descr="IMG-20170925-WA00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3429000"/>
            <a:ext cx="1577094" cy="28076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4" name="3 Imagen" descr="IMG-20171007-WA0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146665"/>
            <a:ext cx="3429024" cy="2571768"/>
          </a:xfrm>
          <a:prstGeom prst="rect">
            <a:avLst/>
          </a:prstGeom>
        </p:spPr>
      </p:pic>
      <p:pic>
        <p:nvPicPr>
          <p:cNvPr id="5" name="4 Imagen" descr="IMG-20171007-WA00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142984"/>
            <a:ext cx="4600752" cy="2587923"/>
          </a:xfrm>
          <a:prstGeom prst="rect">
            <a:avLst/>
          </a:prstGeom>
        </p:spPr>
      </p:pic>
      <p:pic>
        <p:nvPicPr>
          <p:cNvPr id="3" name="2 Imagen" descr="IMG-20171007-WA00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3286124"/>
            <a:ext cx="4600752" cy="2767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000628" y="285728"/>
            <a:ext cx="306353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“Unquillo ES-Cultura</a:t>
            </a:r>
            <a:r>
              <a:rPr lang="es-A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  <a:p>
            <a:pPr algn="r"/>
            <a:r>
              <a:rPr lang="es-A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Desde 2017</a:t>
            </a:r>
            <a:endParaRPr lang="es-AR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s-AR" dirty="0"/>
          </a:p>
        </p:txBody>
      </p:sp>
      <p:pic>
        <p:nvPicPr>
          <p:cNvPr id="4" name="3 Imagen" descr="IMG-20180825-WA0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84"/>
            <a:ext cx="4071966" cy="2290481"/>
          </a:xfrm>
          <a:prstGeom prst="rect">
            <a:avLst/>
          </a:prstGeom>
        </p:spPr>
      </p:pic>
      <p:pic>
        <p:nvPicPr>
          <p:cNvPr id="5" name="4 Imagen" descr="IMG-20180825-WA00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8"/>
            <a:ext cx="4071966" cy="2290481"/>
          </a:xfrm>
          <a:prstGeom prst="rect">
            <a:avLst/>
          </a:prstGeom>
        </p:spPr>
      </p:pic>
      <p:pic>
        <p:nvPicPr>
          <p:cNvPr id="6" name="5 Imagen" descr="IMG-20180825-WA00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2428868"/>
            <a:ext cx="1898675" cy="3375422"/>
          </a:xfrm>
          <a:prstGeom prst="rect">
            <a:avLst/>
          </a:prstGeom>
        </p:spPr>
      </p:pic>
      <p:pic>
        <p:nvPicPr>
          <p:cNvPr id="10" name="9 Imagen" descr="IMG-20180826-WA00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3571876"/>
            <a:ext cx="2232414" cy="2232414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429124" y="1142984"/>
            <a:ext cx="4714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JORNADA TALLER TURISMO SUSTENTABLE y </a:t>
            </a:r>
          </a:p>
          <a:p>
            <a:r>
              <a:rPr lang="es-A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JORNADA TALLER TURISMO Y CULTURA- TENDENCIAS, CIRCUITOS</a:t>
            </a:r>
          </a:p>
          <a:p>
            <a:r>
              <a:rPr lang="es-A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TURÍSTICOS, MAPEOS</a:t>
            </a:r>
            <a:endParaRPr lang="es-A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A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3" name="2 Imagen" descr="IMG-20181103-WA0039.jpg"/>
          <p:cNvPicPr>
            <a:picLocks noChangeAspect="1"/>
          </p:cNvPicPr>
          <p:nvPr/>
        </p:nvPicPr>
        <p:blipFill>
          <a:blip r:embed="rId3"/>
          <a:srcRect l="10714" t="7774" b="51410"/>
          <a:stretch>
            <a:fillRect/>
          </a:stretch>
        </p:blipFill>
        <p:spPr>
          <a:xfrm>
            <a:off x="6786578" y="1357298"/>
            <a:ext cx="1714512" cy="1451426"/>
          </a:xfrm>
          <a:prstGeom prst="rect">
            <a:avLst/>
          </a:prstGeom>
        </p:spPr>
      </p:pic>
      <p:pic>
        <p:nvPicPr>
          <p:cNvPr id="4" name="3 Imagen" descr="IMG-20181103-WA0044.jpg"/>
          <p:cNvPicPr>
            <a:picLocks noChangeAspect="1"/>
          </p:cNvPicPr>
          <p:nvPr/>
        </p:nvPicPr>
        <p:blipFill>
          <a:blip r:embed="rId4"/>
          <a:srcRect t="11662" b="35861"/>
          <a:stretch>
            <a:fillRect/>
          </a:stretch>
        </p:blipFill>
        <p:spPr>
          <a:xfrm>
            <a:off x="5000628" y="1357298"/>
            <a:ext cx="1714512" cy="1466235"/>
          </a:xfrm>
          <a:prstGeom prst="rect">
            <a:avLst/>
          </a:prstGeom>
        </p:spPr>
      </p:pic>
      <p:pic>
        <p:nvPicPr>
          <p:cNvPr id="5" name="4 Imagen" descr="IMG-20181103-WA00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2857496"/>
            <a:ext cx="1746008" cy="3104015"/>
          </a:xfrm>
          <a:prstGeom prst="rect">
            <a:avLst/>
          </a:prstGeom>
        </p:spPr>
      </p:pic>
      <p:pic>
        <p:nvPicPr>
          <p:cNvPr id="6" name="5 Imagen" descr="IMG-20181103-WA005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5706" y="2857496"/>
            <a:ext cx="1746008" cy="3104015"/>
          </a:xfrm>
          <a:prstGeom prst="rect">
            <a:avLst/>
          </a:prstGeom>
        </p:spPr>
      </p:pic>
      <p:pic>
        <p:nvPicPr>
          <p:cNvPr id="7" name="6 Imagen" descr="IMG-20181104-WA0011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429000"/>
            <a:ext cx="4519691" cy="2542326"/>
          </a:xfrm>
          <a:prstGeom prst="rect">
            <a:avLst/>
          </a:prstGeom>
        </p:spPr>
      </p:pic>
      <p:pic>
        <p:nvPicPr>
          <p:cNvPr id="8" name="7 Imagen" descr="IMG-20181104-WA003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785794"/>
            <a:ext cx="4500594" cy="25351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643174" y="285728"/>
            <a:ext cx="54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JORNADA TALLER DE CONSERVACIÓN Y RESTAURACIÓN</a:t>
            </a:r>
            <a:endParaRPr lang="es-A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7" name="6 Imagen" descr="IMG-20181104-WA002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571612"/>
            <a:ext cx="2286003" cy="4064005"/>
          </a:xfrm>
          <a:prstGeom prst="rect">
            <a:avLst/>
          </a:prstGeom>
        </p:spPr>
      </p:pic>
      <p:pic>
        <p:nvPicPr>
          <p:cNvPr id="8" name="7 Imagen" descr="IMG-20181104-WA002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4580" y="1571613"/>
            <a:ext cx="2290481" cy="407196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714744" y="114298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b="1" dirty="0" smtClean="0"/>
              <a:t>JORNADA </a:t>
            </a:r>
            <a:r>
              <a:rPr lang="es-AR" b="1" dirty="0" smtClean="0"/>
              <a:t>DE REGISTRO FOTOGRÁFICO</a:t>
            </a:r>
            <a:endParaRPr lang="es-A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143</Words>
  <Application>Microsoft Office PowerPoint</Application>
  <PresentationFormat>Presentación en pantalla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JOSEFINA</dc:creator>
  <cp:lastModifiedBy>27217182838</cp:lastModifiedBy>
  <cp:revision>19</cp:revision>
  <dcterms:created xsi:type="dcterms:W3CDTF">2018-12-03T17:14:12Z</dcterms:created>
  <dcterms:modified xsi:type="dcterms:W3CDTF">2018-12-06T20:00:42Z</dcterms:modified>
</cp:coreProperties>
</file>