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F823-2FBC-4C20-8180-278699CB7B0B}" type="datetimeFigureOut">
              <a:rPr lang="es-ES" smtClean="0"/>
              <a:pPr/>
              <a:t>06/12/2018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446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46440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85786" y="285728"/>
            <a:ext cx="734604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s-AR" sz="2400" b="1" dirty="0" smtClean="0"/>
          </a:p>
          <a:p>
            <a:pPr algn="r"/>
            <a:r>
              <a:rPr lang="es-AR" sz="2400" b="1" dirty="0" err="1" smtClean="0"/>
              <a:t>MURALEADA</a:t>
            </a:r>
            <a:r>
              <a:rPr lang="es-AR" sz="2400" b="1" dirty="0" smtClean="0"/>
              <a:t> </a:t>
            </a:r>
            <a:r>
              <a:rPr lang="es-AR" sz="2400" b="1" dirty="0" smtClean="0"/>
              <a:t>EN BARRIO AMPLIACIÓN CABILDO</a:t>
            </a:r>
            <a:endParaRPr lang="es-AR" sz="2400" dirty="0" smtClean="0"/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4214810" y="1142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AR" b="1" dirty="0" smtClean="0"/>
              <a:t>En asociación con Secretaría de planeamiento urbano del Gobierno de Córdoba y Fundación Yo Amo Mi Plaza.</a:t>
            </a:r>
            <a:endParaRPr lang="es-AR" dirty="0"/>
          </a:p>
        </p:txBody>
      </p:sp>
      <p:pic>
        <p:nvPicPr>
          <p:cNvPr id="6" name="5 Imagen" descr="IMG-20180624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143116"/>
            <a:ext cx="2546653" cy="385765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28596" y="2214554"/>
            <a:ext cx="6572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</a:t>
            </a:r>
            <a:r>
              <a:rPr lang="es-AR" dirty="0" smtClean="0"/>
              <a:t>objetivo es construir un entramado social </a:t>
            </a:r>
            <a:r>
              <a:rPr lang="es-AR" dirty="0" smtClean="0"/>
              <a:t>colaborativo </a:t>
            </a:r>
          </a:p>
          <a:p>
            <a:r>
              <a:rPr lang="es-AR" dirty="0" smtClean="0"/>
              <a:t>l</a:t>
            </a:r>
            <a:r>
              <a:rPr lang="es-AR" dirty="0" smtClean="0"/>
              <a:t>ocal </a:t>
            </a:r>
            <a:r>
              <a:rPr lang="es-AR" dirty="0" smtClean="0"/>
              <a:t>que sostenga el espacio público que haya sido </a:t>
            </a:r>
            <a:endParaRPr lang="es-AR" dirty="0" smtClean="0"/>
          </a:p>
          <a:p>
            <a:r>
              <a:rPr lang="es-AR" dirty="0" smtClean="0"/>
              <a:t>revalorizado </a:t>
            </a:r>
            <a:r>
              <a:rPr lang="es-AR" dirty="0" smtClean="0"/>
              <a:t>por los vecinos</a:t>
            </a:r>
            <a:r>
              <a:rPr lang="es-AR" dirty="0" smtClean="0"/>
              <a:t>.</a:t>
            </a:r>
            <a:endParaRPr lang="es-AR" dirty="0" smtClean="0"/>
          </a:p>
          <a:p>
            <a:r>
              <a:rPr lang="es-AR" dirty="0" smtClean="0"/>
              <a:t>Lo que se busca con el arte en murales es poder traducir  </a:t>
            </a:r>
            <a:endParaRPr lang="es-AR" dirty="0" smtClean="0"/>
          </a:p>
          <a:p>
            <a:r>
              <a:rPr lang="es-AR" dirty="0" smtClean="0"/>
              <a:t>lo </a:t>
            </a:r>
            <a:r>
              <a:rPr lang="es-AR" dirty="0" smtClean="0"/>
              <a:t>que verbalizan los vecinos en los encuentros o talleres </a:t>
            </a:r>
            <a:endParaRPr lang="es-AR" dirty="0" smtClean="0"/>
          </a:p>
          <a:p>
            <a:r>
              <a:rPr lang="es-AR" dirty="0" smtClean="0"/>
              <a:t>Llevadas a cabo en las instituciones </a:t>
            </a:r>
            <a:r>
              <a:rPr lang="es-AR" dirty="0" smtClean="0"/>
              <a:t>del barrio</a:t>
            </a:r>
            <a:r>
              <a:rPr lang="es-AR" dirty="0" smtClean="0"/>
              <a:t>.</a:t>
            </a:r>
            <a:endParaRPr lang="es-AR" dirty="0" smtClean="0"/>
          </a:p>
          <a:p>
            <a:r>
              <a:rPr lang="es-AR" dirty="0" smtClean="0"/>
              <a:t>Hay un sueño o ideal de la comunidad de "vivir y </a:t>
            </a:r>
            <a:r>
              <a:rPr lang="es-AR" dirty="0" smtClean="0"/>
              <a:t>convivir“</a:t>
            </a:r>
          </a:p>
          <a:p>
            <a:r>
              <a:rPr lang="es-AR" dirty="0" smtClean="0"/>
              <a:t>en armonía.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 smtClean="0"/>
          </a:p>
          <a:p>
            <a:r>
              <a:rPr lang="es-AR" dirty="0" smtClean="0"/>
              <a:t>1 </a:t>
            </a:r>
            <a:r>
              <a:rPr lang="es-AR" dirty="0" smtClean="0"/>
              <a:t>- </a:t>
            </a:r>
            <a:r>
              <a:rPr lang="es-AR" dirty="0" smtClean="0"/>
              <a:t>Reunión </a:t>
            </a:r>
            <a:r>
              <a:rPr lang="es-AR" dirty="0" smtClean="0"/>
              <a:t>con los </a:t>
            </a:r>
            <a:r>
              <a:rPr lang="es-AR" dirty="0" smtClean="0"/>
              <a:t>vecinos</a:t>
            </a:r>
            <a:endParaRPr lang="es-AR" dirty="0" smtClean="0"/>
          </a:p>
          <a:p>
            <a:r>
              <a:rPr lang="es-AR" dirty="0" smtClean="0"/>
              <a:t>2 - Diseño y </a:t>
            </a:r>
            <a:r>
              <a:rPr lang="es-AR" dirty="0" smtClean="0"/>
              <a:t>consenso </a:t>
            </a:r>
            <a:r>
              <a:rPr lang="es-AR" dirty="0" smtClean="0"/>
              <a:t>de los bocetos</a:t>
            </a:r>
            <a:r>
              <a:rPr lang="es-AR" dirty="0" smtClean="0"/>
              <a:t>.</a:t>
            </a:r>
            <a:endParaRPr lang="es-AR" dirty="0" smtClean="0"/>
          </a:p>
          <a:p>
            <a:r>
              <a:rPr lang="es-AR" dirty="0" smtClean="0"/>
              <a:t>3 - Muralismo participativo. </a:t>
            </a:r>
          </a:p>
          <a:p>
            <a:r>
              <a:rPr lang="es-AR" dirty="0" smtClean="0"/>
              <a:t>4 - Taller posterior para capitalizar aprendizajes. </a:t>
            </a:r>
            <a:endParaRPr lang="es-A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2 Imagen" descr="IMG-20180615-WA0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000108"/>
            <a:ext cx="3619526" cy="2714644"/>
          </a:xfrm>
          <a:prstGeom prst="rect">
            <a:avLst/>
          </a:prstGeom>
        </p:spPr>
      </p:pic>
      <p:pic>
        <p:nvPicPr>
          <p:cNvPr id="4" name="3 Imagen" descr="IMG-20180618-WA0022.jpg"/>
          <p:cNvPicPr>
            <a:picLocks noChangeAspect="1"/>
          </p:cNvPicPr>
          <p:nvPr/>
        </p:nvPicPr>
        <p:blipFill>
          <a:blip r:embed="rId4"/>
          <a:srcRect l="10984" t="20922" r="18406" b="14221"/>
          <a:stretch>
            <a:fillRect/>
          </a:stretch>
        </p:blipFill>
        <p:spPr>
          <a:xfrm>
            <a:off x="5214942" y="3786190"/>
            <a:ext cx="3643338" cy="2214578"/>
          </a:xfrm>
          <a:prstGeom prst="rect">
            <a:avLst/>
          </a:prstGeom>
        </p:spPr>
      </p:pic>
      <p:pic>
        <p:nvPicPr>
          <p:cNvPr id="5" name="4 Imagen" descr="IMG-20180618-WA0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2571744"/>
            <a:ext cx="2560916" cy="34145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2 Imagen" descr="IMG-20180620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61" y="1071546"/>
            <a:ext cx="4552739" cy="3414554"/>
          </a:xfrm>
          <a:prstGeom prst="rect">
            <a:avLst/>
          </a:prstGeom>
        </p:spPr>
      </p:pic>
      <p:pic>
        <p:nvPicPr>
          <p:cNvPr id="4" name="3 Imagen" descr="IMG-20180620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260" y="3429000"/>
            <a:ext cx="4552740" cy="2560916"/>
          </a:xfrm>
          <a:prstGeom prst="rect">
            <a:avLst/>
          </a:prstGeom>
        </p:spPr>
      </p:pic>
      <p:pic>
        <p:nvPicPr>
          <p:cNvPr id="5" name="4 Imagen" descr="IMG-20180620-WA00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928934"/>
            <a:ext cx="4076486" cy="3057364"/>
          </a:xfrm>
          <a:prstGeom prst="rect">
            <a:avLst/>
          </a:prstGeom>
        </p:spPr>
      </p:pic>
      <p:pic>
        <p:nvPicPr>
          <p:cNvPr id="12" name="11 Imagen" descr="IMG-20180623-WA0065 - copia - cop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8595" y="3300174"/>
            <a:ext cx="2560916" cy="3414554"/>
          </a:xfrm>
          <a:prstGeom prst="rect">
            <a:avLst/>
          </a:prstGeom>
        </p:spPr>
      </p:pic>
      <p:pic>
        <p:nvPicPr>
          <p:cNvPr id="13" name="12 Imagen" descr="IMG-20180623-WA0067 - cop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8595" y="3450174"/>
            <a:ext cx="2560916" cy="3414554"/>
          </a:xfrm>
          <a:prstGeom prst="rect">
            <a:avLst/>
          </a:prstGeom>
        </p:spPr>
      </p:pic>
      <p:pic>
        <p:nvPicPr>
          <p:cNvPr id="15" name="14 Imagen" descr="IMG-20180623-WA0090 - cop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08595" y="3750174"/>
            <a:ext cx="2560916" cy="3414554"/>
          </a:xfrm>
          <a:prstGeom prst="rect">
            <a:avLst/>
          </a:prstGeom>
        </p:spPr>
      </p:pic>
      <p:pic>
        <p:nvPicPr>
          <p:cNvPr id="16" name="15 Imagen" descr="IMG-20180623-WA00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58595" y="3900174"/>
            <a:ext cx="2560916" cy="3414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2 Imagen" descr="IMG-20180620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14422"/>
            <a:ext cx="3790734" cy="2843050"/>
          </a:xfrm>
          <a:prstGeom prst="rect">
            <a:avLst/>
          </a:prstGeom>
        </p:spPr>
      </p:pic>
      <p:pic>
        <p:nvPicPr>
          <p:cNvPr id="4" name="3 Imagen" descr="IMG-20180622-WA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214422"/>
            <a:ext cx="2214578" cy="1908434"/>
          </a:xfrm>
          <a:prstGeom prst="rect">
            <a:avLst/>
          </a:prstGeom>
        </p:spPr>
      </p:pic>
      <p:pic>
        <p:nvPicPr>
          <p:cNvPr id="5" name="4 Imagen" descr="IMG-20180622-WA0019 - cop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571744"/>
            <a:ext cx="4552739" cy="3414554"/>
          </a:xfrm>
          <a:prstGeom prst="rect">
            <a:avLst/>
          </a:prstGeom>
        </p:spPr>
      </p:pic>
      <p:pic>
        <p:nvPicPr>
          <p:cNvPr id="6" name="5 Imagen" descr="IMG-20180622-WA0029.jpg"/>
          <p:cNvPicPr>
            <a:picLocks noChangeAspect="1"/>
          </p:cNvPicPr>
          <p:nvPr/>
        </p:nvPicPr>
        <p:blipFill>
          <a:blip r:embed="rId6"/>
          <a:srcRect l="12553" t="25106" r="7422" b="35143"/>
          <a:stretch>
            <a:fillRect/>
          </a:stretch>
        </p:blipFill>
        <p:spPr>
          <a:xfrm>
            <a:off x="5072066" y="4447342"/>
            <a:ext cx="3786214" cy="1410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3" name="2 Imagen" descr="IMG-20180623-WA0019 - copia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00" y="1928802"/>
            <a:ext cx="6087588" cy="3429024"/>
          </a:xfrm>
          <a:prstGeom prst="rect">
            <a:avLst/>
          </a:prstGeom>
        </p:spPr>
      </p:pic>
      <p:pic>
        <p:nvPicPr>
          <p:cNvPr id="5" name="4 Imagen" descr="IMG-20180623-WA0076 - cop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802"/>
            <a:ext cx="4552739" cy="34145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4" name="3 Imagen" descr="IMG-20180623-WA0059 - copia - copia.jpg"/>
          <p:cNvPicPr>
            <a:picLocks noChangeAspect="1"/>
          </p:cNvPicPr>
          <p:nvPr/>
        </p:nvPicPr>
        <p:blipFill>
          <a:blip r:embed="rId3"/>
          <a:srcRect r="13699"/>
          <a:stretch>
            <a:fillRect/>
          </a:stretch>
        </p:blipFill>
        <p:spPr>
          <a:xfrm>
            <a:off x="3706922" y="1500174"/>
            <a:ext cx="5079888" cy="441468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57224" y="1142984"/>
            <a:ext cx="44291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DOCENTES</a:t>
            </a:r>
          </a:p>
          <a:p>
            <a:r>
              <a:rPr lang="es-AR" sz="1600" dirty="0" smtClean="0"/>
              <a:t>Víctor Barrera</a:t>
            </a:r>
            <a:endParaRPr lang="es-AR" sz="1600" dirty="0" smtClean="0"/>
          </a:p>
          <a:p>
            <a:r>
              <a:rPr lang="es-AR" sz="1600" dirty="0" smtClean="0"/>
              <a:t>Paulo Ahumada</a:t>
            </a:r>
            <a:endParaRPr lang="es-AR" sz="1600" dirty="0" smtClean="0"/>
          </a:p>
          <a:p>
            <a:r>
              <a:rPr lang="es-AR" sz="1600" dirty="0" smtClean="0"/>
              <a:t>ESTUDIANTES</a:t>
            </a:r>
          </a:p>
          <a:p>
            <a:r>
              <a:rPr lang="es-AR" sz="1600" dirty="0" smtClean="0"/>
              <a:t>1-Jesica </a:t>
            </a:r>
            <a:r>
              <a:rPr lang="es-AR" sz="1600" dirty="0" smtClean="0"/>
              <a:t>Benavidez</a:t>
            </a:r>
            <a:endParaRPr lang="es-AR" sz="1600" dirty="0" smtClean="0"/>
          </a:p>
          <a:p>
            <a:r>
              <a:rPr lang="es-AR" sz="1600" dirty="0" smtClean="0"/>
              <a:t>2-Daniela </a:t>
            </a:r>
            <a:r>
              <a:rPr lang="es-AR" sz="1600" dirty="0" smtClean="0"/>
              <a:t>Godoy</a:t>
            </a:r>
            <a:endParaRPr lang="es-AR" sz="1600" dirty="0" smtClean="0"/>
          </a:p>
          <a:p>
            <a:r>
              <a:rPr lang="es-AR" sz="1600" dirty="0" smtClean="0"/>
              <a:t>3-Paola </a:t>
            </a:r>
            <a:r>
              <a:rPr lang="es-AR" sz="1600" dirty="0" smtClean="0"/>
              <a:t>Luna</a:t>
            </a:r>
            <a:endParaRPr lang="es-AR" sz="1600" dirty="0" smtClean="0"/>
          </a:p>
          <a:p>
            <a:r>
              <a:rPr lang="es-AR" sz="1600" dirty="0" smtClean="0"/>
              <a:t>4-Yesica </a:t>
            </a:r>
            <a:r>
              <a:rPr lang="es-AR" sz="1600" dirty="0" err="1" smtClean="0"/>
              <a:t>Tisera</a:t>
            </a:r>
            <a:endParaRPr lang="es-AR" sz="1600" dirty="0" smtClean="0"/>
          </a:p>
          <a:p>
            <a:r>
              <a:rPr lang="es-AR" sz="1600" dirty="0" err="1" smtClean="0"/>
              <a:t>5_Julieta</a:t>
            </a:r>
            <a:r>
              <a:rPr lang="es-AR" sz="1600" dirty="0" smtClean="0"/>
              <a:t> </a:t>
            </a:r>
            <a:r>
              <a:rPr lang="es-AR" sz="1600" dirty="0" smtClean="0"/>
              <a:t>Toro</a:t>
            </a:r>
            <a:endParaRPr lang="es-AR" sz="1600" dirty="0" smtClean="0"/>
          </a:p>
          <a:p>
            <a:r>
              <a:rPr lang="es-AR" sz="1600" dirty="0" smtClean="0"/>
              <a:t>6-Alba </a:t>
            </a:r>
            <a:r>
              <a:rPr lang="es-AR" sz="1600" dirty="0" err="1" smtClean="0"/>
              <a:t>Taborda</a:t>
            </a:r>
            <a:endParaRPr lang="es-AR" sz="1600" dirty="0" smtClean="0"/>
          </a:p>
          <a:p>
            <a:r>
              <a:rPr lang="es-AR" sz="1600" dirty="0" smtClean="0"/>
              <a:t>7-Elena </a:t>
            </a:r>
            <a:r>
              <a:rPr lang="es-AR" sz="1600" dirty="0" err="1" smtClean="0"/>
              <a:t>Taborda</a:t>
            </a:r>
            <a:endParaRPr lang="es-AR" sz="1600" dirty="0" smtClean="0"/>
          </a:p>
          <a:p>
            <a:r>
              <a:rPr lang="es-AR" sz="1600" dirty="0" smtClean="0"/>
              <a:t>8-Carolina </a:t>
            </a:r>
            <a:r>
              <a:rPr lang="es-AR" sz="1600" dirty="0" smtClean="0"/>
              <a:t>Cabrera</a:t>
            </a:r>
            <a:endParaRPr lang="es-AR" sz="1600" dirty="0" smtClean="0"/>
          </a:p>
          <a:p>
            <a:r>
              <a:rPr lang="es-AR" sz="1600" dirty="0" smtClean="0"/>
              <a:t>9-Yamila </a:t>
            </a:r>
            <a:r>
              <a:rPr lang="es-AR" sz="1600" dirty="0" err="1" smtClean="0"/>
              <a:t>Nahuelquir</a:t>
            </a:r>
            <a:endParaRPr lang="es-AR" sz="1600" dirty="0" smtClean="0"/>
          </a:p>
          <a:p>
            <a:r>
              <a:rPr lang="es-AR" sz="1600" dirty="0" smtClean="0"/>
              <a:t>10. Ciganda María </a:t>
            </a:r>
            <a:r>
              <a:rPr lang="es-AR" sz="1600" dirty="0" smtClean="0"/>
              <a:t>Silvia</a:t>
            </a:r>
            <a:endParaRPr lang="es-AR" sz="1600" dirty="0" smtClean="0"/>
          </a:p>
          <a:p>
            <a:r>
              <a:rPr lang="es-AR" sz="1600" dirty="0" smtClean="0"/>
              <a:t>11 . </a:t>
            </a:r>
            <a:r>
              <a:rPr lang="es-AR" sz="1600" dirty="0" err="1" smtClean="0"/>
              <a:t>Scianca</a:t>
            </a:r>
            <a:r>
              <a:rPr lang="es-AR" sz="1600" dirty="0" smtClean="0"/>
              <a:t> </a:t>
            </a:r>
            <a:r>
              <a:rPr lang="es-AR" sz="1600" dirty="0" err="1" smtClean="0"/>
              <a:t>Ailen</a:t>
            </a:r>
            <a:endParaRPr lang="es-AR" sz="1600" dirty="0" smtClean="0"/>
          </a:p>
          <a:p>
            <a:r>
              <a:rPr lang="es-AR" sz="1600" dirty="0" smtClean="0"/>
              <a:t>12. </a:t>
            </a:r>
            <a:r>
              <a:rPr lang="es-AR" sz="1600" dirty="0" err="1" smtClean="0"/>
              <a:t>Rapp</a:t>
            </a:r>
            <a:r>
              <a:rPr lang="es-AR" sz="1600" dirty="0" smtClean="0"/>
              <a:t> Zapata María </a:t>
            </a:r>
            <a:r>
              <a:rPr lang="es-AR" sz="1600" dirty="0" smtClean="0"/>
              <a:t>Agustina</a:t>
            </a:r>
            <a:endParaRPr lang="es-AR" sz="1600" dirty="0" smtClean="0"/>
          </a:p>
          <a:p>
            <a:r>
              <a:rPr lang="es-AR" sz="1600" dirty="0" smtClean="0"/>
              <a:t>13. </a:t>
            </a:r>
            <a:r>
              <a:rPr lang="es-AR" sz="1600" dirty="0" err="1" smtClean="0"/>
              <a:t>Raffanini</a:t>
            </a:r>
            <a:r>
              <a:rPr lang="es-AR" sz="1600" dirty="0" smtClean="0"/>
              <a:t> </a:t>
            </a:r>
            <a:r>
              <a:rPr lang="es-AR" sz="1600" dirty="0" smtClean="0"/>
              <a:t>Milagros</a:t>
            </a:r>
            <a:endParaRPr lang="es-AR" sz="1600" dirty="0" smtClean="0"/>
          </a:p>
          <a:p>
            <a:r>
              <a:rPr lang="es-AR" sz="1600" dirty="0" smtClean="0"/>
              <a:t>14_ </a:t>
            </a:r>
            <a:r>
              <a:rPr lang="es-AR" sz="1600" dirty="0" err="1" smtClean="0"/>
              <a:t>Ibazetta</a:t>
            </a:r>
            <a:r>
              <a:rPr lang="es-AR" sz="1600" dirty="0" smtClean="0"/>
              <a:t> </a:t>
            </a:r>
            <a:r>
              <a:rPr lang="es-AR" sz="1600" dirty="0" smtClean="0"/>
              <a:t>Mariano</a:t>
            </a:r>
            <a:endParaRPr lang="es-AR" sz="1600" dirty="0" smtClean="0"/>
          </a:p>
          <a:p>
            <a:r>
              <a:rPr lang="es-AR" sz="1600" dirty="0" smtClean="0"/>
              <a:t>15. Di </a:t>
            </a:r>
            <a:r>
              <a:rPr lang="es-AR" sz="1600" dirty="0" err="1" smtClean="0"/>
              <a:t>Nanno</a:t>
            </a:r>
            <a:r>
              <a:rPr lang="es-AR" sz="1600" dirty="0" smtClean="0"/>
              <a:t> </a:t>
            </a:r>
            <a:r>
              <a:rPr lang="es-AR" sz="1600" dirty="0" smtClean="0"/>
              <a:t>Lorena</a:t>
            </a:r>
            <a:endParaRPr lang="es-AR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109</Words>
  <Application>Microsoft Office PowerPoint</Application>
  <PresentationFormat>Presentación en pantalla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JOSEFINA</dc:creator>
  <cp:lastModifiedBy>27217182838</cp:lastModifiedBy>
  <cp:revision>5</cp:revision>
  <dcterms:created xsi:type="dcterms:W3CDTF">2018-12-03T17:14:12Z</dcterms:created>
  <dcterms:modified xsi:type="dcterms:W3CDTF">2018-12-06T19:53:15Z</dcterms:modified>
</cp:coreProperties>
</file>