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FF823-2FBC-4C20-8180-278699CB7B0B}" type="datetimeFigureOut">
              <a:rPr lang="es-ES" smtClean="0"/>
              <a:pPr/>
              <a:t>07/12/2018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3D986-EADA-48B5-A6F0-C11545FB09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resentVT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9144000" cy="64469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resentVT-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9144000" cy="6446910"/>
          </a:xfrm>
          <a:prstGeom prst="rect">
            <a:avLst/>
          </a:prstGeom>
        </p:spPr>
      </p:pic>
      <p:sp>
        <p:nvSpPr>
          <p:cNvPr id="3" name="3 Título"/>
          <p:cNvSpPr txBox="1">
            <a:spLocks/>
          </p:cNvSpPr>
          <p:nvPr/>
        </p:nvSpPr>
        <p:spPr>
          <a:xfrm>
            <a:off x="457200" y="1214422"/>
            <a:ext cx="8229600" cy="10715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“Talleres de la Roberto”</a:t>
            </a:r>
            <a:endParaRPr kumimoji="0" lang="es-A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4 Marcador de contenido"/>
          <p:cNvSpPr txBox="1">
            <a:spLocks/>
          </p:cNvSpPr>
          <p:nvPr/>
        </p:nvSpPr>
        <p:spPr>
          <a:xfrm>
            <a:off x="457200" y="2428867"/>
            <a:ext cx="8229600" cy="35004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TALLER DE TEATRO PARA JÓVENES Y ADULTOS - Docente: Laura Mercado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TEATRO PARA  PRE - ADOLESCENTES Y ADOLESCENTES - Docentes: Valeria Beltramo Carolina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Rovai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TALLER DE LABORATORIO ACTORAL - Docentes: Mariana Carolina Pérez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TALLER DE COMEDIA MUSICAL - Docente: Alejandra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Gherardi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Trinidad Araujo, Alejandro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Vanegas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Mirian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Villareal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TANGO - Docente : Rubén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Collante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TALLER DE DANZAS FOLCLÓRICAS - Docente Santiago Rosset Bernardo Rosset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s-A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uario\Downloads\presentVT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799"/>
            <a:ext cx="9144000" cy="6464401"/>
          </a:xfrm>
          <a:prstGeom prst="rect">
            <a:avLst/>
          </a:prstGeom>
          <a:noFill/>
        </p:spPr>
      </p:pic>
      <p:pic>
        <p:nvPicPr>
          <p:cNvPr id="3" name="Picture 2" descr="C:\Users\Usuario\Desktop\21_Talleres-de-Teatro_2018-212x3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7" y="1357298"/>
            <a:ext cx="3969094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uario\Downloads\presentVT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799"/>
            <a:ext cx="9144000" cy="6464401"/>
          </a:xfrm>
          <a:prstGeom prst="rect">
            <a:avLst/>
          </a:prstGeom>
          <a:noFill/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57200" y="1071546"/>
            <a:ext cx="8229600" cy="114300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“Orquesta Social”</a:t>
            </a:r>
            <a:endParaRPr kumimoji="0" lang="es-A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7200" y="1857364"/>
            <a:ext cx="8229600" cy="426879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Inspiración: Orquesta de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Cateura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“El mundo nos tira basura nosotros le devolvemos música”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Aportes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FAD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un profesor, tres becarios, sede para ensayos.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Aportes Fundación </a:t>
            </a:r>
            <a:r>
              <a:rPr kumimoji="0" lang="es-A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Juvips</a:t>
            </a: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sedes barriales, materiales e instrumentos.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Barrios destinatarios: Nuestro Hogar III, Nuevo Progreso, Ampliación Renacimiento.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Actividades: talleres de construcción de instrumentos reciclados, clases de instrumento, ensayos de la orquesta. </a:t>
            </a:r>
            <a:endParaRPr kumimoji="0" lang="es-A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uario\Downloads\presentVT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799"/>
            <a:ext cx="9144000" cy="6464401"/>
          </a:xfrm>
          <a:prstGeom prst="rect">
            <a:avLst/>
          </a:prstGeom>
          <a:noFill/>
        </p:spPr>
      </p:pic>
      <p:pic>
        <p:nvPicPr>
          <p:cNvPr id="3" name="Picture 2" descr="http://www.upc.edu.ar/wp-content/uploads/2018/11/WhatsApp-Image-2018-11-23-at-12.58.25-150x15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2714654" cy="2714654"/>
          </a:xfrm>
          <a:prstGeom prst="rect">
            <a:avLst/>
          </a:prstGeom>
          <a:noFill/>
        </p:spPr>
      </p:pic>
      <p:pic>
        <p:nvPicPr>
          <p:cNvPr id="4" name="Picture 4" descr="http://www.upc.edu.ar/wp-content/uploads/2018/11/WhatsApp-Image-2018-11-23-at-12.58.26-2-150x15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000240"/>
            <a:ext cx="2643206" cy="2643206"/>
          </a:xfrm>
          <a:prstGeom prst="rect">
            <a:avLst/>
          </a:prstGeom>
          <a:noFill/>
        </p:spPr>
      </p:pic>
      <p:pic>
        <p:nvPicPr>
          <p:cNvPr id="5" name="Picture 6" descr="http://www.upc.edu.ar/wp-content/uploads/2018/11/WhatsApp-Image-2018-11-23-at-12.58.26-150x150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3143248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95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JOSEFINA</dc:creator>
  <cp:lastModifiedBy>Usuario</cp:lastModifiedBy>
  <cp:revision>3</cp:revision>
  <dcterms:created xsi:type="dcterms:W3CDTF">2018-12-03T17:14:12Z</dcterms:created>
  <dcterms:modified xsi:type="dcterms:W3CDTF">2018-12-07T15:20:52Z</dcterms:modified>
</cp:coreProperties>
</file>