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7" r:id="rId10"/>
    <p:sldId id="263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02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992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71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99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42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76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360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16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68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255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6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542C-6A12-4094-A32B-230076707CB9}" type="datetimeFigureOut">
              <a:rPr lang="es-AR" smtClean="0"/>
              <a:t>4/12/2018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9A46-357B-47C7-8391-023159EE20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50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6.jp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1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33" y="1057812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86376" y="1030310"/>
            <a:ext cx="95432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AR" b="1" i="1" dirty="0" smtClean="0">
                <a:solidFill>
                  <a:schemeClr val="bg2">
                    <a:lumMod val="50000"/>
                  </a:schemeClr>
                </a:solidFill>
              </a:rPr>
              <a:t>Territorio colaborativo en arte, artesanía y diseño 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es un proyecto de investigación-acción que tiene como eje central el análisis y replanteo de los modos de producción en torno a la materialidad textil como estrategia pedagógica interdisciplinaria, orientada a prácticas sociales y sustentables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s-AR" b="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Desde el arte, la artesanía y el diseño se abordan los tejidos regionales con diferentes aplicaciones, discursos y sentidos. Esta propuesta apunta a observar y analizar cuáles son las particularidades del trabajo textil en cada ámbito, cuestionando la pertinencia de seguir sosteniendo los límites disciplinares. </a:t>
            </a:r>
            <a:endParaRPr lang="es-A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cuestiona la existencia de diferencias técnicas y conceptuales que, profundizadas por el contexto, tienden a generar distancias que dificultan el trabajo colaborativo. Trasladar al aula esta iniciativa aportaría herramientas de acción para estrechar lazos y fortalecer vínculos entre los diferentes actores de nuestra comunidad, incubando modos de acción colectivos en la región.</a:t>
            </a:r>
            <a:endParaRPr lang="es-AR" b="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es-AR" sz="2000" dirty="0" smtClean="0"/>
              <a:t/>
            </a:r>
            <a:br>
              <a:rPr lang="es-AR" sz="2000" dirty="0" smtClean="0"/>
            </a:br>
            <a:endParaRPr lang="es-A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A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2" r="1"/>
          <a:stretch/>
        </p:blipFill>
        <p:spPr>
          <a:xfrm>
            <a:off x="1828800" y="1038225"/>
            <a:ext cx="8553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47741" y="1160739"/>
            <a:ext cx="97235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AR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</a:rPr>
              <a:t>Inicialmente, la propuesta surge a partir del proyecto de investigación “Territorio colaborativo en arte, artesanía y diseño entre Córdoba y Tucumán”, llevado a cabo durante el año 2016 junto a la Universidad Nacional de Tucumán. El objetivo principal era repensar los vínculos de producción, circulación y consumo del textil en los campos de la artesanía, el arte y el diseño entre ambas provincias para fortalecer relaciones que enriquezcan las prácticas contemporáneas vinculadas a la tradición, revitalizando y comunicando saberes ancestrales que hacen a la identidad de nuestra comunidad.</a:t>
            </a:r>
            <a:endParaRPr lang="es-AR" b="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spcAft>
                <a:spcPts val="800"/>
              </a:spcAft>
            </a:pPr>
            <a:r>
              <a:rPr lang="es-AR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</a:rPr>
              <a:t>Teniendo en cuenta que las disciplinas investigadas forman parte de la propuesta académica de la Universidad Provincial de Córdoba, se decidió generar un proyecto </a:t>
            </a:r>
            <a:r>
              <a:rPr lang="es-AR" b="0" i="0" u="none" strike="noStrike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intercátedra</a:t>
            </a:r>
            <a:r>
              <a:rPr lang="es-AR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que permitiera estrechar lazos entre arte, artesanía y diseño desde la formación, promoviendo el trabajo colaborativo en las futuras acciones profesionales de los estudiantes.</a:t>
            </a:r>
          </a:p>
          <a:p>
            <a:pPr>
              <a:spcAft>
                <a:spcPts val="800"/>
              </a:spcAft>
            </a:pP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La puesta en práctica se desprendió del espacio curricular “Diseño y Producción Textil” perteneciente a la Licenciatura en Diseño, a cargo de Soledad Simón y Constanza Ruibal, en colaboración con Lucila García Migueles y Florencia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Leyba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como parte del equipo de cátedra. Se integró además a César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Buzzetti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de la Tecnicatura Universitaria en Arte Textil y a Beatriz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Scolamieri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del Profesorado Superior en Artes Visuales.</a:t>
            </a:r>
            <a:endParaRPr lang="es-AR" b="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28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47741" y="1160739"/>
            <a:ext cx="97235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Con el objetivo de fortalecer 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los aspectos positivo del trabajo colaborativo en la región, se generó un 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vínculo institucional con el Programa de Inclusión para la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Terminalidad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de la Educación Secundaria (PIT) dependiente del Ministerio de Educación de la Provincia de Córdoba, generando prácticas interdisciplinarias de formación relacionadas a la materialidad textil que promuevan el valor de la responsabilidad social estudiantil a través de la transmisión de un oficio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s-AR" b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El Programa de Inclusión presenta un formato de escolarización diferente que se integra a los existentes, de modo que el sistema en su conjunto cuenta con programas educativos diversificados que hacen posible garantizar a todos los jóvenes el acceso a los bienes culturales y su inclusión efectiva en la sociedad. Así, el objetivo es ofrecer una trayectoria formativa de calidad para la culminación de la educación obligatoria a sujetos que, por distintas circunstancias de la vida y/o por dificultades en la escolarización común, hoy se encuentran fuera del sistema escolar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s-AR" b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A través de la Secretaría de Extensión UPC se obtuvo el apoyo del Programa Nexos, promovido la Secretaría de Políticas Universitarias de Nación, pudiendo así implementar el proyecto durante 2018</a:t>
            </a:r>
            <a:r>
              <a:rPr lang="es-AR" dirty="0" smtClean="0"/>
              <a:t>.</a:t>
            </a:r>
            <a:endParaRPr lang="es-AR" b="0" dirty="0" smtClean="0">
              <a:effectLst/>
            </a:endParaRPr>
          </a:p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58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09" y="1156080"/>
            <a:ext cx="86010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7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776" y="1122206"/>
            <a:ext cx="85820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1857535" y="981955"/>
            <a:ext cx="3587356" cy="2389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5359053" y="3448872"/>
            <a:ext cx="1585664" cy="2379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8659599" y="3438183"/>
            <a:ext cx="1585664" cy="2379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3" y="3449972"/>
            <a:ext cx="1785541" cy="2379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26" y="3438184"/>
            <a:ext cx="1585666" cy="2379427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10318089" y="3438182"/>
            <a:ext cx="1585666" cy="23794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318131" y="981956"/>
            <a:ext cx="3585624" cy="2389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5" y="3448872"/>
            <a:ext cx="1578541" cy="23687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r="2"/>
          <a:stretch/>
        </p:blipFill>
        <p:spPr>
          <a:xfrm>
            <a:off x="5491104" y="981954"/>
            <a:ext cx="2780814" cy="23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1857535" y="981955"/>
            <a:ext cx="3587356" cy="2389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3" y="3449972"/>
            <a:ext cx="1785541" cy="2379427"/>
          </a:xfrm>
          <a:prstGeom prst="rect">
            <a:avLst/>
          </a:prstGeom>
        </p:spPr>
      </p:pic>
      <p:sp>
        <p:nvSpPr>
          <p:cNvPr id="12" name="object 5"/>
          <p:cNvSpPr/>
          <p:nvPr/>
        </p:nvSpPr>
        <p:spPr>
          <a:xfrm>
            <a:off x="8318131" y="981956"/>
            <a:ext cx="3585624" cy="2389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5" y="3448872"/>
            <a:ext cx="1578541" cy="23687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r="2"/>
          <a:stretch/>
        </p:blipFill>
        <p:spPr>
          <a:xfrm>
            <a:off x="5491104" y="981954"/>
            <a:ext cx="2780814" cy="23894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5"/>
          <a:stretch/>
        </p:blipFill>
        <p:spPr>
          <a:xfrm>
            <a:off x="5491103" y="981954"/>
            <a:ext cx="2777134" cy="23894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28" y="981953"/>
            <a:ext cx="3581428" cy="238948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4" y="981952"/>
            <a:ext cx="3595234" cy="23986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98" y="3426763"/>
            <a:ext cx="3599493" cy="24015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31" y="3429000"/>
            <a:ext cx="3585624" cy="23922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10812"/>
          <a:stretch/>
        </p:blipFill>
        <p:spPr>
          <a:xfrm>
            <a:off x="5491103" y="3438917"/>
            <a:ext cx="2777134" cy="24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2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577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</dc:creator>
  <cp:lastModifiedBy>Constanza</cp:lastModifiedBy>
  <cp:revision>6</cp:revision>
  <dcterms:created xsi:type="dcterms:W3CDTF">2018-12-05T01:02:31Z</dcterms:created>
  <dcterms:modified xsi:type="dcterms:W3CDTF">2018-12-05T01:47:03Z</dcterms:modified>
</cp:coreProperties>
</file>